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2" r:id="rId5"/>
    <p:sldId id="259" r:id="rId6"/>
    <p:sldId id="263" r:id="rId7"/>
    <p:sldId id="260" r:id="rId8"/>
    <p:sldId id="261" r:id="rId9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8" autoAdjust="0"/>
    <p:restoredTop sz="94662" autoAdjust="0"/>
  </p:normalViewPr>
  <p:slideViewPr>
    <p:cSldViewPr>
      <p:cViewPr varScale="1">
        <p:scale>
          <a:sx n="70" d="100"/>
          <a:sy n="70" d="100"/>
        </p:scale>
        <p:origin x="-1386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9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1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5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00200"/>
            <a:ext cx="7772400" cy="1780108"/>
          </a:xfrm>
        </p:spPr>
        <p:txBody>
          <a:bodyPr anchor="b">
            <a:normAutofit/>
          </a:bodyPr>
          <a:lstStyle>
            <a:lvl1pPr>
              <a:defRPr sz="4400">
                <a:solidFill>
                  <a:srgbClr val="FFFFFF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56001"/>
            <a:ext cx="6400800" cy="1473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15.01.2021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15.01.2021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ounded Rectangle 20"/>
          <p:cNvSpPr/>
          <p:nvPr/>
        </p:nvSpPr>
        <p:spPr bwMode="hidden"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15.01.2021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16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0" name="Freeform 19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447800"/>
            <a:ext cx="2057400" cy="4487333"/>
          </a:xfrm>
        </p:spPr>
        <p:txBody>
          <a:bodyPr vert="eaVert" anchor="ctr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47800"/>
            <a:ext cx="6019800" cy="4487334"/>
          </a:xfrm>
        </p:spPr>
        <p:txBody>
          <a:bodyPr vert="eaVert"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15.01.2021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4736592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14"/>
          <p:cNvSpPr>
            <a:spLocks/>
          </p:cNvSpPr>
          <p:nvPr/>
        </p:nvSpPr>
        <p:spPr bwMode="hidden">
          <a:xfrm>
            <a:off x="6047438" y="4203592"/>
            <a:ext cx="2876429" cy="714026"/>
          </a:xfrm>
          <a:custGeom>
            <a:avLst/>
            <a:gdLst/>
            <a:ahLst/>
            <a:cxnLst>
              <a:cxn ang="0">
                <a:pos x="2700" y="0"/>
              </a:cxn>
              <a:cxn ang="0">
                <a:pos x="2700" y="0"/>
              </a:cxn>
              <a:cxn ang="0">
                <a:pos x="2586" y="18"/>
              </a:cxn>
              <a:cxn ang="0">
                <a:pos x="2470" y="38"/>
              </a:cxn>
              <a:cxn ang="0">
                <a:pos x="2352" y="60"/>
              </a:cxn>
              <a:cxn ang="0">
                <a:pos x="2230" y="82"/>
              </a:cxn>
              <a:cxn ang="0">
                <a:pos x="2106" y="108"/>
              </a:cxn>
              <a:cxn ang="0">
                <a:pos x="1978" y="134"/>
              </a:cxn>
              <a:cxn ang="0">
                <a:pos x="1848" y="164"/>
              </a:cxn>
              <a:cxn ang="0">
                <a:pos x="1714" y="194"/>
              </a:cxn>
              <a:cxn ang="0">
                <a:pos x="1714" y="194"/>
              </a:cxn>
              <a:cxn ang="0">
                <a:pos x="1472" y="252"/>
              </a:cxn>
              <a:cxn ang="0">
                <a:pos x="1236" y="304"/>
              </a:cxn>
              <a:cxn ang="0">
                <a:pos x="1010" y="352"/>
              </a:cxn>
              <a:cxn ang="0">
                <a:pos x="792" y="398"/>
              </a:cxn>
              <a:cxn ang="0">
                <a:pos x="584" y="438"/>
              </a:cxn>
              <a:cxn ang="0">
                <a:pos x="382" y="474"/>
              </a:cxn>
              <a:cxn ang="0">
                <a:pos x="188" y="508"/>
              </a:cxn>
              <a:cxn ang="0">
                <a:pos x="0" y="538"/>
              </a:cxn>
              <a:cxn ang="0">
                <a:pos x="0" y="538"/>
              </a:cxn>
              <a:cxn ang="0">
                <a:pos x="130" y="556"/>
              </a:cxn>
              <a:cxn ang="0">
                <a:pos x="254" y="572"/>
              </a:cxn>
              <a:cxn ang="0">
                <a:pos x="374" y="586"/>
              </a:cxn>
              <a:cxn ang="0">
                <a:pos x="492" y="598"/>
              </a:cxn>
              <a:cxn ang="0">
                <a:pos x="606" y="610"/>
              </a:cxn>
              <a:cxn ang="0">
                <a:pos x="716" y="618"/>
              </a:cxn>
              <a:cxn ang="0">
                <a:pos x="822" y="626"/>
              </a:cxn>
              <a:cxn ang="0">
                <a:pos x="926" y="632"/>
              </a:cxn>
              <a:cxn ang="0">
                <a:pos x="1028" y="636"/>
              </a:cxn>
              <a:cxn ang="0">
                <a:pos x="1126" y="638"/>
              </a:cxn>
              <a:cxn ang="0">
                <a:pos x="1220" y="640"/>
              </a:cxn>
              <a:cxn ang="0">
                <a:pos x="1312" y="640"/>
              </a:cxn>
              <a:cxn ang="0">
                <a:pos x="1402" y="638"/>
              </a:cxn>
              <a:cxn ang="0">
                <a:pos x="1490" y="636"/>
              </a:cxn>
              <a:cxn ang="0">
                <a:pos x="1574" y="632"/>
              </a:cxn>
              <a:cxn ang="0">
                <a:pos x="1656" y="626"/>
              </a:cxn>
              <a:cxn ang="0">
                <a:pos x="1734" y="620"/>
              </a:cxn>
              <a:cxn ang="0">
                <a:pos x="1812" y="612"/>
              </a:cxn>
              <a:cxn ang="0">
                <a:pos x="1886" y="602"/>
              </a:cxn>
              <a:cxn ang="0">
                <a:pos x="1960" y="592"/>
              </a:cxn>
              <a:cxn ang="0">
                <a:pos x="2030" y="580"/>
              </a:cxn>
              <a:cxn ang="0">
                <a:pos x="2100" y="568"/>
              </a:cxn>
              <a:cxn ang="0">
                <a:pos x="2166" y="554"/>
              </a:cxn>
              <a:cxn ang="0">
                <a:pos x="2232" y="540"/>
              </a:cxn>
              <a:cxn ang="0">
                <a:pos x="2296" y="524"/>
              </a:cxn>
              <a:cxn ang="0">
                <a:pos x="2358" y="508"/>
              </a:cxn>
              <a:cxn ang="0">
                <a:pos x="2418" y="490"/>
              </a:cxn>
              <a:cxn ang="0">
                <a:pos x="2478" y="472"/>
              </a:cxn>
              <a:cxn ang="0">
                <a:pos x="2592" y="432"/>
              </a:cxn>
              <a:cxn ang="0">
                <a:pos x="2702" y="390"/>
              </a:cxn>
              <a:cxn ang="0">
                <a:pos x="2702" y="390"/>
              </a:cxn>
              <a:cxn ang="0">
                <a:pos x="2706" y="388"/>
              </a:cxn>
              <a:cxn ang="0">
                <a:pos x="2706" y="388"/>
              </a:cxn>
              <a:cxn ang="0">
                <a:pos x="2706" y="0"/>
              </a:cxn>
              <a:cxn ang="0">
                <a:pos x="2706" y="0"/>
              </a:cxn>
              <a:cxn ang="0">
                <a:pos x="2700" y="0"/>
              </a:cxn>
              <a:cxn ang="0">
                <a:pos x="2700" y="0"/>
              </a:cxn>
            </a:cxnLst>
            <a:rect l="0" t="0" r="r" b="b"/>
            <a:pathLst>
              <a:path w="2706" h="640">
                <a:moveTo>
                  <a:pt x="2700" y="0"/>
                </a:moveTo>
                <a:lnTo>
                  <a:pt x="2700" y="0"/>
                </a:lnTo>
                <a:lnTo>
                  <a:pt x="2586" y="18"/>
                </a:lnTo>
                <a:lnTo>
                  <a:pt x="2470" y="38"/>
                </a:lnTo>
                <a:lnTo>
                  <a:pt x="2352" y="60"/>
                </a:lnTo>
                <a:lnTo>
                  <a:pt x="2230" y="82"/>
                </a:lnTo>
                <a:lnTo>
                  <a:pt x="2106" y="108"/>
                </a:lnTo>
                <a:lnTo>
                  <a:pt x="1978" y="134"/>
                </a:lnTo>
                <a:lnTo>
                  <a:pt x="1848" y="164"/>
                </a:lnTo>
                <a:lnTo>
                  <a:pt x="1714" y="194"/>
                </a:lnTo>
                <a:lnTo>
                  <a:pt x="1714" y="194"/>
                </a:lnTo>
                <a:lnTo>
                  <a:pt x="1472" y="252"/>
                </a:lnTo>
                <a:lnTo>
                  <a:pt x="1236" y="304"/>
                </a:lnTo>
                <a:lnTo>
                  <a:pt x="1010" y="352"/>
                </a:lnTo>
                <a:lnTo>
                  <a:pt x="792" y="398"/>
                </a:lnTo>
                <a:lnTo>
                  <a:pt x="584" y="438"/>
                </a:lnTo>
                <a:lnTo>
                  <a:pt x="382" y="474"/>
                </a:lnTo>
                <a:lnTo>
                  <a:pt x="188" y="508"/>
                </a:lnTo>
                <a:lnTo>
                  <a:pt x="0" y="538"/>
                </a:lnTo>
                <a:lnTo>
                  <a:pt x="0" y="538"/>
                </a:lnTo>
                <a:lnTo>
                  <a:pt x="130" y="556"/>
                </a:lnTo>
                <a:lnTo>
                  <a:pt x="254" y="572"/>
                </a:lnTo>
                <a:lnTo>
                  <a:pt x="374" y="586"/>
                </a:lnTo>
                <a:lnTo>
                  <a:pt x="492" y="598"/>
                </a:lnTo>
                <a:lnTo>
                  <a:pt x="606" y="610"/>
                </a:lnTo>
                <a:lnTo>
                  <a:pt x="716" y="618"/>
                </a:lnTo>
                <a:lnTo>
                  <a:pt x="822" y="626"/>
                </a:lnTo>
                <a:lnTo>
                  <a:pt x="926" y="632"/>
                </a:lnTo>
                <a:lnTo>
                  <a:pt x="1028" y="636"/>
                </a:lnTo>
                <a:lnTo>
                  <a:pt x="1126" y="638"/>
                </a:lnTo>
                <a:lnTo>
                  <a:pt x="1220" y="640"/>
                </a:lnTo>
                <a:lnTo>
                  <a:pt x="1312" y="640"/>
                </a:lnTo>
                <a:lnTo>
                  <a:pt x="1402" y="638"/>
                </a:lnTo>
                <a:lnTo>
                  <a:pt x="1490" y="636"/>
                </a:lnTo>
                <a:lnTo>
                  <a:pt x="1574" y="632"/>
                </a:lnTo>
                <a:lnTo>
                  <a:pt x="1656" y="626"/>
                </a:lnTo>
                <a:lnTo>
                  <a:pt x="1734" y="620"/>
                </a:lnTo>
                <a:lnTo>
                  <a:pt x="1812" y="612"/>
                </a:lnTo>
                <a:lnTo>
                  <a:pt x="1886" y="602"/>
                </a:lnTo>
                <a:lnTo>
                  <a:pt x="1960" y="592"/>
                </a:lnTo>
                <a:lnTo>
                  <a:pt x="2030" y="580"/>
                </a:lnTo>
                <a:lnTo>
                  <a:pt x="2100" y="568"/>
                </a:lnTo>
                <a:lnTo>
                  <a:pt x="2166" y="554"/>
                </a:lnTo>
                <a:lnTo>
                  <a:pt x="2232" y="540"/>
                </a:lnTo>
                <a:lnTo>
                  <a:pt x="2296" y="524"/>
                </a:lnTo>
                <a:lnTo>
                  <a:pt x="2358" y="508"/>
                </a:lnTo>
                <a:lnTo>
                  <a:pt x="2418" y="490"/>
                </a:lnTo>
                <a:lnTo>
                  <a:pt x="2478" y="472"/>
                </a:lnTo>
                <a:lnTo>
                  <a:pt x="2592" y="432"/>
                </a:lnTo>
                <a:lnTo>
                  <a:pt x="2702" y="390"/>
                </a:lnTo>
                <a:lnTo>
                  <a:pt x="2702" y="390"/>
                </a:lnTo>
                <a:lnTo>
                  <a:pt x="2706" y="388"/>
                </a:lnTo>
                <a:lnTo>
                  <a:pt x="2706" y="388"/>
                </a:lnTo>
                <a:lnTo>
                  <a:pt x="2706" y="0"/>
                </a:lnTo>
                <a:lnTo>
                  <a:pt x="2706" y="0"/>
                </a:lnTo>
                <a:lnTo>
                  <a:pt x="2700" y="0"/>
                </a:lnTo>
                <a:lnTo>
                  <a:pt x="2700" y="0"/>
                </a:lnTo>
                <a:close/>
              </a:path>
            </a:pathLst>
          </a:custGeom>
          <a:solidFill>
            <a:schemeClr val="bg2">
              <a:alpha val="29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18"/>
          <p:cNvSpPr>
            <a:spLocks/>
          </p:cNvSpPr>
          <p:nvPr/>
        </p:nvSpPr>
        <p:spPr bwMode="hidden">
          <a:xfrm>
            <a:off x="2619320" y="4075290"/>
            <a:ext cx="5544515" cy="850138"/>
          </a:xfrm>
          <a:custGeom>
            <a:avLst/>
            <a:gdLst/>
            <a:ahLst/>
            <a:cxnLst>
              <a:cxn ang="0">
                <a:pos x="5216" y="714"/>
              </a:cxn>
              <a:cxn ang="0">
                <a:pos x="4984" y="686"/>
              </a:cxn>
              <a:cxn ang="0">
                <a:pos x="4478" y="610"/>
              </a:cxn>
              <a:cxn ang="0">
                <a:pos x="3914" y="508"/>
              </a:cxn>
              <a:cxn ang="0">
                <a:pos x="3286" y="374"/>
              </a:cxn>
              <a:cxn ang="0">
                <a:pos x="2946" y="296"/>
              </a:cxn>
              <a:cxn ang="0">
                <a:pos x="2682" y="236"/>
              </a:cxn>
              <a:cxn ang="0">
                <a:pos x="2430" y="184"/>
              </a:cxn>
              <a:cxn ang="0">
                <a:pos x="2190" y="140"/>
              </a:cxn>
              <a:cxn ang="0">
                <a:pos x="1960" y="102"/>
              </a:cxn>
              <a:cxn ang="0">
                <a:pos x="1740" y="72"/>
              </a:cxn>
              <a:cxn ang="0">
                <a:pos x="1334" y="28"/>
              </a:cxn>
              <a:cxn ang="0">
                <a:pos x="970" y="4"/>
              </a:cxn>
              <a:cxn ang="0">
                <a:pos x="644" y="0"/>
              </a:cxn>
              <a:cxn ang="0">
                <a:pos x="358" y="10"/>
              </a:cxn>
              <a:cxn ang="0">
                <a:pos x="110" y="32"/>
              </a:cxn>
              <a:cxn ang="0">
                <a:pos x="0" y="48"/>
              </a:cxn>
              <a:cxn ang="0">
                <a:pos x="314" y="86"/>
              </a:cxn>
              <a:cxn ang="0">
                <a:pos x="652" y="140"/>
              </a:cxn>
              <a:cxn ang="0">
                <a:pos x="1014" y="210"/>
              </a:cxn>
              <a:cxn ang="0">
                <a:pos x="1402" y="296"/>
              </a:cxn>
              <a:cxn ang="0">
                <a:pos x="1756" y="378"/>
              </a:cxn>
              <a:cxn ang="0">
                <a:pos x="2408" y="516"/>
              </a:cxn>
              <a:cxn ang="0">
                <a:pos x="2708" y="572"/>
              </a:cxn>
              <a:cxn ang="0">
                <a:pos x="2992" y="620"/>
              </a:cxn>
              <a:cxn ang="0">
                <a:pos x="3260" y="662"/>
              </a:cxn>
              <a:cxn ang="0">
                <a:pos x="3512" y="694"/>
              </a:cxn>
              <a:cxn ang="0">
                <a:pos x="3750" y="722"/>
              </a:cxn>
              <a:cxn ang="0">
                <a:pos x="3974" y="740"/>
              </a:cxn>
              <a:cxn ang="0">
                <a:pos x="4184" y="754"/>
              </a:cxn>
              <a:cxn ang="0">
                <a:pos x="4384" y="762"/>
              </a:cxn>
              <a:cxn ang="0">
                <a:pos x="4570" y="762"/>
              </a:cxn>
              <a:cxn ang="0">
                <a:pos x="4746" y="758"/>
              </a:cxn>
              <a:cxn ang="0">
                <a:pos x="4912" y="748"/>
              </a:cxn>
              <a:cxn ang="0">
                <a:pos x="5068" y="732"/>
              </a:cxn>
              <a:cxn ang="0">
                <a:pos x="5216" y="714"/>
              </a:cxn>
            </a:cxnLst>
            <a:rect l="0" t="0" r="r" b="b"/>
            <a:pathLst>
              <a:path w="5216" h="762">
                <a:moveTo>
                  <a:pt x="5216" y="714"/>
                </a:moveTo>
                <a:lnTo>
                  <a:pt x="5216" y="714"/>
                </a:lnTo>
                <a:lnTo>
                  <a:pt x="5102" y="700"/>
                </a:lnTo>
                <a:lnTo>
                  <a:pt x="4984" y="686"/>
                </a:lnTo>
                <a:lnTo>
                  <a:pt x="4738" y="652"/>
                </a:lnTo>
                <a:lnTo>
                  <a:pt x="4478" y="610"/>
                </a:lnTo>
                <a:lnTo>
                  <a:pt x="4204" y="564"/>
                </a:lnTo>
                <a:lnTo>
                  <a:pt x="3914" y="508"/>
                </a:lnTo>
                <a:lnTo>
                  <a:pt x="3608" y="446"/>
                </a:lnTo>
                <a:lnTo>
                  <a:pt x="3286" y="374"/>
                </a:lnTo>
                <a:lnTo>
                  <a:pt x="2946" y="296"/>
                </a:lnTo>
                <a:lnTo>
                  <a:pt x="2946" y="296"/>
                </a:lnTo>
                <a:lnTo>
                  <a:pt x="2812" y="266"/>
                </a:lnTo>
                <a:lnTo>
                  <a:pt x="2682" y="236"/>
                </a:lnTo>
                <a:lnTo>
                  <a:pt x="2556" y="210"/>
                </a:lnTo>
                <a:lnTo>
                  <a:pt x="2430" y="184"/>
                </a:lnTo>
                <a:lnTo>
                  <a:pt x="2308" y="162"/>
                </a:lnTo>
                <a:lnTo>
                  <a:pt x="2190" y="140"/>
                </a:lnTo>
                <a:lnTo>
                  <a:pt x="2074" y="120"/>
                </a:lnTo>
                <a:lnTo>
                  <a:pt x="1960" y="102"/>
                </a:lnTo>
                <a:lnTo>
                  <a:pt x="1850" y="86"/>
                </a:lnTo>
                <a:lnTo>
                  <a:pt x="1740" y="72"/>
                </a:lnTo>
                <a:lnTo>
                  <a:pt x="1532" y="46"/>
                </a:lnTo>
                <a:lnTo>
                  <a:pt x="1334" y="28"/>
                </a:lnTo>
                <a:lnTo>
                  <a:pt x="1148" y="14"/>
                </a:lnTo>
                <a:lnTo>
                  <a:pt x="970" y="4"/>
                </a:lnTo>
                <a:lnTo>
                  <a:pt x="802" y="0"/>
                </a:lnTo>
                <a:lnTo>
                  <a:pt x="644" y="0"/>
                </a:lnTo>
                <a:lnTo>
                  <a:pt x="496" y="4"/>
                </a:lnTo>
                <a:lnTo>
                  <a:pt x="358" y="10"/>
                </a:lnTo>
                <a:lnTo>
                  <a:pt x="230" y="20"/>
                </a:lnTo>
                <a:lnTo>
                  <a:pt x="110" y="32"/>
                </a:lnTo>
                <a:lnTo>
                  <a:pt x="0" y="48"/>
                </a:lnTo>
                <a:lnTo>
                  <a:pt x="0" y="48"/>
                </a:lnTo>
                <a:lnTo>
                  <a:pt x="154" y="66"/>
                </a:lnTo>
                <a:lnTo>
                  <a:pt x="314" y="86"/>
                </a:lnTo>
                <a:lnTo>
                  <a:pt x="480" y="112"/>
                </a:lnTo>
                <a:lnTo>
                  <a:pt x="652" y="140"/>
                </a:lnTo>
                <a:lnTo>
                  <a:pt x="830" y="174"/>
                </a:lnTo>
                <a:lnTo>
                  <a:pt x="1014" y="210"/>
                </a:lnTo>
                <a:lnTo>
                  <a:pt x="1206" y="250"/>
                </a:lnTo>
                <a:lnTo>
                  <a:pt x="1402" y="296"/>
                </a:lnTo>
                <a:lnTo>
                  <a:pt x="1402" y="296"/>
                </a:lnTo>
                <a:lnTo>
                  <a:pt x="1756" y="378"/>
                </a:lnTo>
                <a:lnTo>
                  <a:pt x="2092" y="450"/>
                </a:lnTo>
                <a:lnTo>
                  <a:pt x="2408" y="516"/>
                </a:lnTo>
                <a:lnTo>
                  <a:pt x="2562" y="544"/>
                </a:lnTo>
                <a:lnTo>
                  <a:pt x="2708" y="572"/>
                </a:lnTo>
                <a:lnTo>
                  <a:pt x="2852" y="598"/>
                </a:lnTo>
                <a:lnTo>
                  <a:pt x="2992" y="620"/>
                </a:lnTo>
                <a:lnTo>
                  <a:pt x="3128" y="642"/>
                </a:lnTo>
                <a:lnTo>
                  <a:pt x="3260" y="662"/>
                </a:lnTo>
                <a:lnTo>
                  <a:pt x="3388" y="678"/>
                </a:lnTo>
                <a:lnTo>
                  <a:pt x="3512" y="694"/>
                </a:lnTo>
                <a:lnTo>
                  <a:pt x="3632" y="708"/>
                </a:lnTo>
                <a:lnTo>
                  <a:pt x="3750" y="722"/>
                </a:lnTo>
                <a:lnTo>
                  <a:pt x="3864" y="732"/>
                </a:lnTo>
                <a:lnTo>
                  <a:pt x="3974" y="740"/>
                </a:lnTo>
                <a:lnTo>
                  <a:pt x="4080" y="748"/>
                </a:lnTo>
                <a:lnTo>
                  <a:pt x="4184" y="754"/>
                </a:lnTo>
                <a:lnTo>
                  <a:pt x="4286" y="758"/>
                </a:lnTo>
                <a:lnTo>
                  <a:pt x="4384" y="762"/>
                </a:lnTo>
                <a:lnTo>
                  <a:pt x="4478" y="762"/>
                </a:lnTo>
                <a:lnTo>
                  <a:pt x="4570" y="762"/>
                </a:lnTo>
                <a:lnTo>
                  <a:pt x="4660" y="760"/>
                </a:lnTo>
                <a:lnTo>
                  <a:pt x="4746" y="758"/>
                </a:lnTo>
                <a:lnTo>
                  <a:pt x="4830" y="754"/>
                </a:lnTo>
                <a:lnTo>
                  <a:pt x="4912" y="748"/>
                </a:lnTo>
                <a:lnTo>
                  <a:pt x="4992" y="740"/>
                </a:lnTo>
                <a:lnTo>
                  <a:pt x="5068" y="732"/>
                </a:lnTo>
                <a:lnTo>
                  <a:pt x="5144" y="724"/>
                </a:lnTo>
                <a:lnTo>
                  <a:pt x="5216" y="714"/>
                </a:lnTo>
                <a:lnTo>
                  <a:pt x="5216" y="714"/>
                </a:lnTo>
                <a:close/>
              </a:path>
            </a:pathLst>
          </a:custGeom>
          <a:solidFill>
            <a:schemeClr val="bg2">
              <a:alpha val="4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22"/>
          <p:cNvSpPr>
            <a:spLocks/>
          </p:cNvSpPr>
          <p:nvPr/>
        </p:nvSpPr>
        <p:spPr bwMode="hidden">
          <a:xfrm>
            <a:off x="2828728" y="4087562"/>
            <a:ext cx="5467980" cy="774272"/>
          </a:xfrm>
          <a:custGeom>
            <a:avLst/>
            <a:gdLst/>
            <a:ahLst/>
            <a:cxnLst>
              <a:cxn ang="0">
                <a:pos x="0" y="70"/>
              </a:cxn>
              <a:cxn ang="0">
                <a:pos x="0" y="70"/>
              </a:cxn>
              <a:cxn ang="0">
                <a:pos x="18" y="66"/>
              </a:cxn>
              <a:cxn ang="0">
                <a:pos x="72" y="56"/>
              </a:cxn>
              <a:cxn ang="0">
                <a:pos x="164" y="42"/>
              </a:cxn>
              <a:cxn ang="0">
                <a:pos x="224" y="34"/>
              </a:cxn>
              <a:cxn ang="0">
                <a:pos x="294" y="26"/>
              </a:cxn>
              <a:cxn ang="0">
                <a:pos x="372" y="20"/>
              </a:cxn>
              <a:cxn ang="0">
                <a:pos x="462" y="14"/>
              </a:cxn>
              <a:cxn ang="0">
                <a:pos x="560" y="8"/>
              </a:cxn>
              <a:cxn ang="0">
                <a:pos x="670" y="4"/>
              </a:cxn>
              <a:cxn ang="0">
                <a:pos x="790" y="2"/>
              </a:cxn>
              <a:cxn ang="0">
                <a:pos x="920" y="0"/>
              </a:cxn>
              <a:cxn ang="0">
                <a:pos x="1060" y="2"/>
              </a:cxn>
              <a:cxn ang="0">
                <a:pos x="1210" y="6"/>
              </a:cxn>
              <a:cxn ang="0">
                <a:pos x="1372" y="14"/>
              </a:cxn>
              <a:cxn ang="0">
                <a:pos x="1544" y="24"/>
              </a:cxn>
              <a:cxn ang="0">
                <a:pos x="1726" y="40"/>
              </a:cxn>
              <a:cxn ang="0">
                <a:pos x="1920" y="58"/>
              </a:cxn>
              <a:cxn ang="0">
                <a:pos x="2126" y="80"/>
              </a:cxn>
              <a:cxn ang="0">
                <a:pos x="2342" y="106"/>
              </a:cxn>
              <a:cxn ang="0">
                <a:pos x="2570" y="138"/>
              </a:cxn>
              <a:cxn ang="0">
                <a:pos x="2808" y="174"/>
              </a:cxn>
              <a:cxn ang="0">
                <a:pos x="3058" y="216"/>
              </a:cxn>
              <a:cxn ang="0">
                <a:pos x="3320" y="266"/>
              </a:cxn>
              <a:cxn ang="0">
                <a:pos x="3594" y="320"/>
              </a:cxn>
              <a:cxn ang="0">
                <a:pos x="3880" y="380"/>
              </a:cxn>
              <a:cxn ang="0">
                <a:pos x="4178" y="448"/>
              </a:cxn>
              <a:cxn ang="0">
                <a:pos x="4488" y="522"/>
              </a:cxn>
              <a:cxn ang="0">
                <a:pos x="4810" y="604"/>
              </a:cxn>
              <a:cxn ang="0">
                <a:pos x="5144" y="694"/>
              </a:cxn>
            </a:cxnLst>
            <a:rect l="0" t="0" r="r" b="b"/>
            <a:pathLst>
              <a:path w="5144" h="694">
                <a:moveTo>
                  <a:pt x="0" y="70"/>
                </a:moveTo>
                <a:lnTo>
                  <a:pt x="0" y="70"/>
                </a:lnTo>
                <a:lnTo>
                  <a:pt x="18" y="66"/>
                </a:lnTo>
                <a:lnTo>
                  <a:pt x="72" y="56"/>
                </a:lnTo>
                <a:lnTo>
                  <a:pt x="164" y="42"/>
                </a:lnTo>
                <a:lnTo>
                  <a:pt x="224" y="34"/>
                </a:lnTo>
                <a:lnTo>
                  <a:pt x="294" y="26"/>
                </a:lnTo>
                <a:lnTo>
                  <a:pt x="372" y="20"/>
                </a:lnTo>
                <a:lnTo>
                  <a:pt x="462" y="14"/>
                </a:lnTo>
                <a:lnTo>
                  <a:pt x="560" y="8"/>
                </a:lnTo>
                <a:lnTo>
                  <a:pt x="670" y="4"/>
                </a:lnTo>
                <a:lnTo>
                  <a:pt x="790" y="2"/>
                </a:lnTo>
                <a:lnTo>
                  <a:pt x="920" y="0"/>
                </a:lnTo>
                <a:lnTo>
                  <a:pt x="1060" y="2"/>
                </a:lnTo>
                <a:lnTo>
                  <a:pt x="1210" y="6"/>
                </a:lnTo>
                <a:lnTo>
                  <a:pt x="1372" y="14"/>
                </a:lnTo>
                <a:lnTo>
                  <a:pt x="1544" y="24"/>
                </a:lnTo>
                <a:lnTo>
                  <a:pt x="1726" y="40"/>
                </a:lnTo>
                <a:lnTo>
                  <a:pt x="1920" y="58"/>
                </a:lnTo>
                <a:lnTo>
                  <a:pt x="2126" y="80"/>
                </a:lnTo>
                <a:lnTo>
                  <a:pt x="2342" y="106"/>
                </a:lnTo>
                <a:lnTo>
                  <a:pt x="2570" y="138"/>
                </a:lnTo>
                <a:lnTo>
                  <a:pt x="2808" y="174"/>
                </a:lnTo>
                <a:lnTo>
                  <a:pt x="3058" y="216"/>
                </a:lnTo>
                <a:lnTo>
                  <a:pt x="3320" y="266"/>
                </a:lnTo>
                <a:lnTo>
                  <a:pt x="3594" y="320"/>
                </a:lnTo>
                <a:lnTo>
                  <a:pt x="3880" y="380"/>
                </a:lnTo>
                <a:lnTo>
                  <a:pt x="4178" y="448"/>
                </a:lnTo>
                <a:lnTo>
                  <a:pt x="4488" y="522"/>
                </a:lnTo>
                <a:lnTo>
                  <a:pt x="4810" y="604"/>
                </a:lnTo>
                <a:lnTo>
                  <a:pt x="5144" y="694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26"/>
          <p:cNvSpPr>
            <a:spLocks/>
          </p:cNvSpPr>
          <p:nvPr/>
        </p:nvSpPr>
        <p:spPr bwMode="hidden">
          <a:xfrm>
            <a:off x="5609489" y="4074174"/>
            <a:ext cx="3308000" cy="651549"/>
          </a:xfrm>
          <a:custGeom>
            <a:avLst/>
            <a:gdLst/>
            <a:ahLst/>
            <a:cxnLst>
              <a:cxn ang="0">
                <a:pos x="0" y="584"/>
              </a:cxn>
              <a:cxn ang="0">
                <a:pos x="0" y="584"/>
              </a:cxn>
              <a:cxn ang="0">
                <a:pos x="90" y="560"/>
              </a:cxn>
              <a:cxn ang="0">
                <a:pos x="336" y="498"/>
              </a:cxn>
              <a:cxn ang="0">
                <a:pos x="506" y="456"/>
              </a:cxn>
              <a:cxn ang="0">
                <a:pos x="702" y="410"/>
              </a:cxn>
              <a:cxn ang="0">
                <a:pos x="920" y="360"/>
              </a:cxn>
              <a:cxn ang="0">
                <a:pos x="1154" y="306"/>
              </a:cxn>
              <a:cxn ang="0">
                <a:pos x="1402" y="254"/>
              </a:cxn>
              <a:cxn ang="0">
                <a:pos x="1656" y="202"/>
              </a:cxn>
              <a:cxn ang="0">
                <a:pos x="1916" y="154"/>
              </a:cxn>
              <a:cxn ang="0">
                <a:pos x="2174" y="108"/>
              </a:cxn>
              <a:cxn ang="0">
                <a:pos x="2302" y="88"/>
              </a:cxn>
              <a:cxn ang="0">
                <a:pos x="2426" y="68"/>
              </a:cxn>
              <a:cxn ang="0">
                <a:pos x="2550" y="52"/>
              </a:cxn>
              <a:cxn ang="0">
                <a:pos x="2670" y="36"/>
              </a:cxn>
              <a:cxn ang="0">
                <a:pos x="2788" y="24"/>
              </a:cxn>
              <a:cxn ang="0">
                <a:pos x="2900" y="14"/>
              </a:cxn>
              <a:cxn ang="0">
                <a:pos x="3008" y="6"/>
              </a:cxn>
              <a:cxn ang="0">
                <a:pos x="3112" y="0"/>
              </a:cxn>
            </a:cxnLst>
            <a:rect l="0" t="0" r="r" b="b"/>
            <a:pathLst>
              <a:path w="3112" h="584">
                <a:moveTo>
                  <a:pt x="0" y="584"/>
                </a:moveTo>
                <a:lnTo>
                  <a:pt x="0" y="584"/>
                </a:lnTo>
                <a:lnTo>
                  <a:pt x="90" y="560"/>
                </a:lnTo>
                <a:lnTo>
                  <a:pt x="336" y="498"/>
                </a:lnTo>
                <a:lnTo>
                  <a:pt x="506" y="456"/>
                </a:lnTo>
                <a:lnTo>
                  <a:pt x="702" y="410"/>
                </a:lnTo>
                <a:lnTo>
                  <a:pt x="920" y="360"/>
                </a:lnTo>
                <a:lnTo>
                  <a:pt x="1154" y="306"/>
                </a:lnTo>
                <a:lnTo>
                  <a:pt x="1402" y="254"/>
                </a:lnTo>
                <a:lnTo>
                  <a:pt x="1656" y="202"/>
                </a:lnTo>
                <a:lnTo>
                  <a:pt x="1916" y="154"/>
                </a:lnTo>
                <a:lnTo>
                  <a:pt x="2174" y="108"/>
                </a:lnTo>
                <a:lnTo>
                  <a:pt x="2302" y="88"/>
                </a:lnTo>
                <a:lnTo>
                  <a:pt x="2426" y="68"/>
                </a:lnTo>
                <a:lnTo>
                  <a:pt x="2550" y="52"/>
                </a:lnTo>
                <a:lnTo>
                  <a:pt x="2670" y="36"/>
                </a:lnTo>
                <a:lnTo>
                  <a:pt x="2788" y="24"/>
                </a:lnTo>
                <a:lnTo>
                  <a:pt x="2900" y="14"/>
                </a:lnTo>
                <a:lnTo>
                  <a:pt x="3008" y="6"/>
                </a:lnTo>
                <a:lnTo>
                  <a:pt x="3112" y="0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 useBgFill="1">
        <p:nvSpPr>
          <p:cNvPr id="13" name="Freeform 10"/>
          <p:cNvSpPr>
            <a:spLocks/>
          </p:cNvSpPr>
          <p:nvPr/>
        </p:nvSpPr>
        <p:spPr bwMode="hidden">
          <a:xfrm>
            <a:off x="211665" y="4058555"/>
            <a:ext cx="8723376" cy="1329874"/>
          </a:xfrm>
          <a:custGeom>
            <a:avLst/>
            <a:gdLst/>
            <a:ahLst/>
            <a:cxnLst>
              <a:cxn ang="0">
                <a:pos x="8192" y="512"/>
              </a:cxn>
              <a:cxn ang="0">
                <a:pos x="8040" y="570"/>
              </a:cxn>
              <a:cxn ang="0">
                <a:pos x="7878" y="620"/>
              </a:cxn>
              <a:cxn ang="0">
                <a:pos x="7706" y="666"/>
              </a:cxn>
              <a:cxn ang="0">
                <a:pos x="7522" y="702"/>
              </a:cxn>
              <a:cxn ang="0">
                <a:pos x="7322" y="730"/>
              </a:cxn>
              <a:cxn ang="0">
                <a:pos x="7106" y="750"/>
              </a:cxn>
              <a:cxn ang="0">
                <a:pos x="6872" y="762"/>
              </a:cxn>
              <a:cxn ang="0">
                <a:pos x="6618" y="760"/>
              </a:cxn>
              <a:cxn ang="0">
                <a:pos x="6342" y="750"/>
              </a:cxn>
              <a:cxn ang="0">
                <a:pos x="6042" y="726"/>
              </a:cxn>
              <a:cxn ang="0">
                <a:pos x="5716" y="690"/>
              </a:cxn>
              <a:cxn ang="0">
                <a:pos x="5364" y="642"/>
              </a:cxn>
              <a:cxn ang="0">
                <a:pos x="4982" y="578"/>
              </a:cxn>
              <a:cxn ang="0">
                <a:pos x="4568" y="500"/>
              </a:cxn>
              <a:cxn ang="0">
                <a:pos x="4122" y="406"/>
              </a:cxn>
              <a:cxn ang="0">
                <a:pos x="3640" y="296"/>
              </a:cxn>
              <a:cxn ang="0">
                <a:pos x="3396" y="240"/>
              </a:cxn>
              <a:cxn ang="0">
                <a:pos x="2934" y="148"/>
              </a:cxn>
              <a:cxn ang="0">
                <a:pos x="2512" y="82"/>
              </a:cxn>
              <a:cxn ang="0">
                <a:pos x="2126" y="36"/>
              </a:cxn>
              <a:cxn ang="0">
                <a:pos x="1776" y="10"/>
              </a:cxn>
              <a:cxn ang="0">
                <a:pos x="1462" y="0"/>
              </a:cxn>
              <a:cxn ang="0">
                <a:pos x="1182" y="4"/>
              </a:cxn>
              <a:cxn ang="0">
                <a:pos x="934" y="20"/>
              </a:cxn>
              <a:cxn ang="0">
                <a:pos x="716" y="44"/>
              </a:cxn>
              <a:cxn ang="0">
                <a:pos x="530" y="74"/>
              </a:cxn>
              <a:cxn ang="0">
                <a:pos x="374" y="108"/>
              </a:cxn>
              <a:cxn ang="0">
                <a:pos x="248" y="144"/>
              </a:cxn>
              <a:cxn ang="0">
                <a:pos x="148" y="176"/>
              </a:cxn>
              <a:cxn ang="0">
                <a:pos x="48" y="216"/>
              </a:cxn>
              <a:cxn ang="0">
                <a:pos x="0" y="240"/>
              </a:cxn>
              <a:cxn ang="0">
                <a:pos x="8192" y="1192"/>
              </a:cxn>
              <a:cxn ang="0">
                <a:pos x="8196" y="1186"/>
              </a:cxn>
              <a:cxn ang="0">
                <a:pos x="8196" y="510"/>
              </a:cxn>
              <a:cxn ang="0">
                <a:pos x="8192" y="512"/>
              </a:cxn>
            </a:cxnLst>
            <a:rect l="0" t="0" r="r" b="b"/>
            <a:pathLst>
              <a:path w="8196" h="1192">
                <a:moveTo>
                  <a:pt x="8192" y="512"/>
                </a:moveTo>
                <a:lnTo>
                  <a:pt x="8192" y="512"/>
                </a:lnTo>
                <a:lnTo>
                  <a:pt x="8116" y="542"/>
                </a:lnTo>
                <a:lnTo>
                  <a:pt x="8040" y="570"/>
                </a:lnTo>
                <a:lnTo>
                  <a:pt x="7960" y="596"/>
                </a:lnTo>
                <a:lnTo>
                  <a:pt x="7878" y="620"/>
                </a:lnTo>
                <a:lnTo>
                  <a:pt x="7794" y="644"/>
                </a:lnTo>
                <a:lnTo>
                  <a:pt x="7706" y="666"/>
                </a:lnTo>
                <a:lnTo>
                  <a:pt x="7616" y="684"/>
                </a:lnTo>
                <a:lnTo>
                  <a:pt x="7522" y="702"/>
                </a:lnTo>
                <a:lnTo>
                  <a:pt x="7424" y="718"/>
                </a:lnTo>
                <a:lnTo>
                  <a:pt x="7322" y="730"/>
                </a:lnTo>
                <a:lnTo>
                  <a:pt x="7216" y="742"/>
                </a:lnTo>
                <a:lnTo>
                  <a:pt x="7106" y="750"/>
                </a:lnTo>
                <a:lnTo>
                  <a:pt x="6992" y="758"/>
                </a:lnTo>
                <a:lnTo>
                  <a:pt x="6872" y="762"/>
                </a:lnTo>
                <a:lnTo>
                  <a:pt x="6748" y="762"/>
                </a:lnTo>
                <a:lnTo>
                  <a:pt x="6618" y="760"/>
                </a:lnTo>
                <a:lnTo>
                  <a:pt x="6482" y="756"/>
                </a:lnTo>
                <a:lnTo>
                  <a:pt x="6342" y="750"/>
                </a:lnTo>
                <a:lnTo>
                  <a:pt x="6196" y="740"/>
                </a:lnTo>
                <a:lnTo>
                  <a:pt x="6042" y="726"/>
                </a:lnTo>
                <a:lnTo>
                  <a:pt x="5882" y="710"/>
                </a:lnTo>
                <a:lnTo>
                  <a:pt x="5716" y="690"/>
                </a:lnTo>
                <a:lnTo>
                  <a:pt x="5544" y="668"/>
                </a:lnTo>
                <a:lnTo>
                  <a:pt x="5364" y="642"/>
                </a:lnTo>
                <a:lnTo>
                  <a:pt x="5176" y="612"/>
                </a:lnTo>
                <a:lnTo>
                  <a:pt x="4982" y="578"/>
                </a:lnTo>
                <a:lnTo>
                  <a:pt x="4778" y="540"/>
                </a:lnTo>
                <a:lnTo>
                  <a:pt x="4568" y="500"/>
                </a:lnTo>
                <a:lnTo>
                  <a:pt x="4348" y="454"/>
                </a:lnTo>
                <a:lnTo>
                  <a:pt x="4122" y="406"/>
                </a:lnTo>
                <a:lnTo>
                  <a:pt x="3886" y="354"/>
                </a:lnTo>
                <a:lnTo>
                  <a:pt x="3640" y="296"/>
                </a:lnTo>
                <a:lnTo>
                  <a:pt x="3640" y="296"/>
                </a:lnTo>
                <a:lnTo>
                  <a:pt x="3396" y="240"/>
                </a:lnTo>
                <a:lnTo>
                  <a:pt x="3160" y="192"/>
                </a:lnTo>
                <a:lnTo>
                  <a:pt x="2934" y="148"/>
                </a:lnTo>
                <a:lnTo>
                  <a:pt x="2718" y="112"/>
                </a:lnTo>
                <a:lnTo>
                  <a:pt x="2512" y="82"/>
                </a:lnTo>
                <a:lnTo>
                  <a:pt x="2314" y="56"/>
                </a:lnTo>
                <a:lnTo>
                  <a:pt x="2126" y="36"/>
                </a:lnTo>
                <a:lnTo>
                  <a:pt x="1948" y="20"/>
                </a:lnTo>
                <a:lnTo>
                  <a:pt x="1776" y="10"/>
                </a:lnTo>
                <a:lnTo>
                  <a:pt x="1616" y="2"/>
                </a:lnTo>
                <a:lnTo>
                  <a:pt x="1462" y="0"/>
                </a:lnTo>
                <a:lnTo>
                  <a:pt x="1318" y="0"/>
                </a:lnTo>
                <a:lnTo>
                  <a:pt x="1182" y="4"/>
                </a:lnTo>
                <a:lnTo>
                  <a:pt x="1054" y="10"/>
                </a:lnTo>
                <a:lnTo>
                  <a:pt x="934" y="20"/>
                </a:lnTo>
                <a:lnTo>
                  <a:pt x="822" y="30"/>
                </a:lnTo>
                <a:lnTo>
                  <a:pt x="716" y="44"/>
                </a:lnTo>
                <a:lnTo>
                  <a:pt x="620" y="58"/>
                </a:lnTo>
                <a:lnTo>
                  <a:pt x="530" y="74"/>
                </a:lnTo>
                <a:lnTo>
                  <a:pt x="450" y="92"/>
                </a:lnTo>
                <a:lnTo>
                  <a:pt x="374" y="108"/>
                </a:lnTo>
                <a:lnTo>
                  <a:pt x="308" y="126"/>
                </a:lnTo>
                <a:lnTo>
                  <a:pt x="248" y="144"/>
                </a:lnTo>
                <a:lnTo>
                  <a:pt x="194" y="160"/>
                </a:lnTo>
                <a:lnTo>
                  <a:pt x="148" y="176"/>
                </a:lnTo>
                <a:lnTo>
                  <a:pt x="108" y="192"/>
                </a:lnTo>
                <a:lnTo>
                  <a:pt x="48" y="216"/>
                </a:lnTo>
                <a:lnTo>
                  <a:pt x="12" y="234"/>
                </a:lnTo>
                <a:lnTo>
                  <a:pt x="0" y="240"/>
                </a:lnTo>
                <a:lnTo>
                  <a:pt x="0" y="1192"/>
                </a:lnTo>
                <a:lnTo>
                  <a:pt x="8192" y="1192"/>
                </a:lnTo>
                <a:lnTo>
                  <a:pt x="8192" y="1192"/>
                </a:lnTo>
                <a:lnTo>
                  <a:pt x="8196" y="1186"/>
                </a:lnTo>
                <a:lnTo>
                  <a:pt x="8196" y="1186"/>
                </a:lnTo>
                <a:lnTo>
                  <a:pt x="8196" y="510"/>
                </a:lnTo>
                <a:lnTo>
                  <a:pt x="8196" y="510"/>
                </a:lnTo>
                <a:lnTo>
                  <a:pt x="8192" y="512"/>
                </a:lnTo>
                <a:lnTo>
                  <a:pt x="8192" y="512"/>
                </a:lnTo>
                <a:close/>
              </a:path>
            </a:pathLst>
          </a:custGeom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032" y="2463560"/>
            <a:ext cx="7772400" cy="1524000"/>
          </a:xfrm>
        </p:spPr>
        <p:txBody>
          <a:bodyPr anchor="t">
            <a:normAutofit/>
          </a:bodyPr>
          <a:lstStyle>
            <a:lvl1pPr algn="ctr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7365" y="1437448"/>
            <a:ext cx="6417734" cy="939801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15.01.2021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15.01.2021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76655" y="2679192"/>
            <a:ext cx="3822192" cy="34472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679192"/>
            <a:ext cx="3822192" cy="34472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678114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7332" y="3429000"/>
            <a:ext cx="3820055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2678113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 i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3429000"/>
            <a:ext cx="3822192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15.01.2021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15.01.2021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29874"/>
            <a:chOff x="-3905251" y="4294188"/>
            <a:chExt cx="13027839" cy="1892300"/>
          </a:xfrm>
        </p:grpSpPr>
        <p:sp>
          <p:nvSpPr>
            <p:cNvPr id="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15.01.2021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15.01.2021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3581400"/>
            <a:ext cx="3352800" cy="19050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grpSp>
        <p:nvGrpSpPr>
          <p:cNvPr id="2" name="Group 23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25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9" name="Freeform 28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2" name="Title 21"/>
          <p:cNvSpPr>
            <a:spLocks noGrp="1"/>
          </p:cNvSpPr>
          <p:nvPr>
            <p:ph type="title"/>
          </p:nvPr>
        </p:nvSpPr>
        <p:spPr>
          <a:xfrm>
            <a:off x="914400" y="2286000"/>
            <a:ext cx="3352800" cy="1252728"/>
          </a:xfrm>
        </p:spPr>
        <p:txBody>
          <a:bodyPr anchor="b">
            <a:noAutofit/>
          </a:bodyPr>
          <a:lstStyle>
            <a:lvl1pPr algn="l">
              <a:defRPr sz="3200">
                <a:solidFill>
                  <a:schemeClr val="tx2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51962" y="1828800"/>
            <a:ext cx="3904076" cy="3810000"/>
          </a:xfrm>
        </p:spPr>
        <p:txBody>
          <a:bodyPr anchor="ctr"/>
          <a:lstStyle>
            <a:lvl1pPr>
              <a:buClr>
                <a:schemeClr val="bg1"/>
              </a:buClr>
              <a:defRPr sz="2200">
                <a:solidFill>
                  <a:schemeClr val="tx2"/>
                </a:solidFill>
              </a:defRPr>
            </a:lvl1pPr>
            <a:lvl2pPr>
              <a:buClr>
                <a:schemeClr val="bg1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800">
                <a:solidFill>
                  <a:schemeClr val="tx2"/>
                </a:solidFill>
              </a:defRPr>
            </a:lvl3pPr>
            <a:lvl4pPr>
              <a:buClr>
                <a:schemeClr val="bg1"/>
              </a:buClr>
              <a:defRPr sz="1600">
                <a:solidFill>
                  <a:schemeClr val="tx2"/>
                </a:solidFill>
              </a:defRPr>
            </a:lvl4pPr>
            <a:lvl5pPr>
              <a:buClr>
                <a:schemeClr val="bg1"/>
              </a:buClr>
              <a:defRPr sz="1600">
                <a:solidFill>
                  <a:schemeClr val="tx2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0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4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155" y="338667"/>
            <a:ext cx="3812645" cy="2429934"/>
          </a:xfrm>
        </p:spPr>
        <p:txBody>
          <a:bodyPr anchor="b">
            <a:normAutofit/>
          </a:bodyPr>
          <a:lstStyle>
            <a:lvl1pPr algn="l"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68333" y="2785533"/>
            <a:ext cx="3818467" cy="2421467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15.01.2021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371600"/>
            <a:ext cx="3566160" cy="2926080"/>
          </a:xfrm>
          <a:prstGeom prst="roundRect">
            <a:avLst>
              <a:gd name="adj" fmla="val 3924"/>
            </a:avLst>
          </a:prstGeom>
          <a:solidFill>
            <a:schemeClr val="accent1"/>
          </a:solidFill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 fov="600000">
              <a:rot lat="240000" lon="19799999" rev="0"/>
            </a:camera>
            <a:lightRig rig="threePt" dir="t">
              <a:rot lat="0" lon="0" rev="2700000"/>
            </a:lightRig>
          </a:scene3d>
          <a:sp3d>
            <a:bevelT w="44450" h="31750"/>
          </a:sp3d>
        </p:spPr>
        <p:txBody>
          <a:bodyPr/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2468880"/>
          </a:xfrm>
          <a:prstGeom prst="roundRect">
            <a:avLst>
              <a:gd name="adj" fmla="val 336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15"/>
          <p:cNvGrpSpPr>
            <a:grpSpLocks noChangeAspect="1"/>
          </p:cNvGrpSpPr>
          <p:nvPr/>
        </p:nvGrpSpPr>
        <p:grpSpPr bwMode="hidden">
          <a:xfrm>
            <a:off x="211665" y="1679429"/>
            <a:ext cx="8723376" cy="1329874"/>
            <a:chOff x="-3905251" y="4294188"/>
            <a:chExt cx="13027839" cy="1892300"/>
          </a:xfrm>
        </p:grpSpPr>
        <p:sp>
          <p:nvSpPr>
            <p:cNvPr id="1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38328"/>
            <a:ext cx="8229600" cy="1252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63672" y="6250164"/>
            <a:ext cx="37866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2"/>
                </a:solidFill>
              </a:defRPr>
            </a:lvl1pPr>
          </a:lstStyle>
          <a:p>
            <a:fld id="{B4C71EC6-210F-42DE-9C53-41977AD35B3D}" type="datetimeFigureOut">
              <a:rPr lang="ru-RU" smtClean="0"/>
              <a:t>15.01.2021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3638" y="6250164"/>
            <a:ext cx="37866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91088" y="6250163"/>
            <a:ext cx="11618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2"/>
                </a:solidFill>
              </a:defRPr>
            </a:lvl1pPr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2067" y="2675467"/>
            <a:ext cx="7408333" cy="34506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rgbClr val="FFFFFF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76263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55663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46304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242316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74320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smtClean="0"/>
              <a:t>Имя Проекта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 smtClean="0"/>
              <a:t>Студенты </a:t>
            </a:r>
            <a:r>
              <a:rPr lang="en-US" dirty="0" smtClean="0"/>
              <a:t>II </a:t>
            </a:r>
            <a:r>
              <a:rPr lang="ru-RU" dirty="0" smtClean="0"/>
              <a:t>курса</a:t>
            </a:r>
          </a:p>
          <a:p>
            <a:r>
              <a:rPr lang="ru-RU" dirty="0" smtClean="0"/>
              <a:t>Яндекс Лицея</a:t>
            </a:r>
          </a:p>
          <a:p>
            <a:r>
              <a:rPr lang="ru-RU" dirty="0" smtClean="0"/>
              <a:t>Опарин Григорий</a:t>
            </a:r>
          </a:p>
          <a:p>
            <a:r>
              <a:rPr lang="ru-RU" dirty="0" smtClean="0"/>
              <a:t>Элькинсон Максим</a:t>
            </a:r>
          </a:p>
        </p:txBody>
      </p:sp>
    </p:spTree>
    <p:extLst>
      <p:ext uri="{BB962C8B-B14F-4D97-AF65-F5344CB8AC3E}">
        <p14:creationId xmlns:p14="http://schemas.microsoft.com/office/powerpoint/2010/main" val="15551057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Идея проекта</a:t>
            </a:r>
            <a:endParaRPr lang="ru-RU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2529408"/>
            <a:ext cx="3888432" cy="33778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032" y="2529407"/>
            <a:ext cx="4032448" cy="33778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355631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Состав игры</a:t>
            </a:r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539552" y="3429000"/>
            <a:ext cx="1836204" cy="102364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 3"/>
          <p:cNvSpPr/>
          <p:nvPr/>
        </p:nvSpPr>
        <p:spPr>
          <a:xfrm>
            <a:off x="3077835" y="3432992"/>
            <a:ext cx="1728192" cy="104324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/>
          <p:cNvSpPr txBox="1"/>
          <p:nvPr/>
        </p:nvSpPr>
        <p:spPr>
          <a:xfrm>
            <a:off x="665566" y="3617658"/>
            <a:ext cx="15841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Объяснение сути игры</a:t>
            </a:r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3563888" y="3756157"/>
            <a:ext cx="756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Игра</a:t>
            </a:r>
            <a:endParaRPr lang="ru-RU" dirty="0"/>
          </a:p>
        </p:txBody>
      </p:sp>
      <p:sp>
        <p:nvSpPr>
          <p:cNvPr id="10" name="Блок-схема: решение 9"/>
          <p:cNvSpPr/>
          <p:nvPr/>
        </p:nvSpPr>
        <p:spPr>
          <a:xfrm>
            <a:off x="5376431" y="3344542"/>
            <a:ext cx="1800200" cy="1220144"/>
          </a:xfrm>
          <a:prstGeom prst="flowChartDecision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Соединительная линия уступом 11"/>
          <p:cNvCxnSpPr>
            <a:stCxn id="10" idx="2"/>
            <a:endCxn id="31" idx="3"/>
          </p:cNvCxnSpPr>
          <p:nvPr/>
        </p:nvCxnSpPr>
        <p:spPr>
          <a:xfrm rot="5400000">
            <a:off x="4868479" y="4508344"/>
            <a:ext cx="1351711" cy="1464395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 стрелкой 16"/>
          <p:cNvCxnSpPr>
            <a:stCxn id="3" idx="3"/>
          </p:cNvCxnSpPr>
          <p:nvPr/>
        </p:nvCxnSpPr>
        <p:spPr>
          <a:xfrm>
            <a:off x="2375756" y="3940824"/>
            <a:ext cx="702079" cy="1433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 стрелкой 22"/>
          <p:cNvCxnSpPr>
            <a:stCxn id="4" idx="3"/>
            <a:endCxn id="10" idx="1"/>
          </p:cNvCxnSpPr>
          <p:nvPr/>
        </p:nvCxnSpPr>
        <p:spPr>
          <a:xfrm flipV="1">
            <a:off x="4806027" y="3954614"/>
            <a:ext cx="570404" cy="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Блок-схема: процесс 27"/>
          <p:cNvSpPr/>
          <p:nvPr/>
        </p:nvSpPr>
        <p:spPr>
          <a:xfrm>
            <a:off x="7318608" y="4391097"/>
            <a:ext cx="1512168" cy="1477328"/>
          </a:xfrm>
          <a:prstGeom prst="flowChartProcess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1" name="Блок-схема: процесс 30"/>
          <p:cNvSpPr/>
          <p:nvPr/>
        </p:nvSpPr>
        <p:spPr>
          <a:xfrm>
            <a:off x="3209957" y="5382007"/>
            <a:ext cx="1602179" cy="1068779"/>
          </a:xfrm>
          <a:prstGeom prst="flowChartProcess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34" name="Прямая со стрелкой 33"/>
          <p:cNvCxnSpPr>
            <a:stCxn id="31" idx="0"/>
          </p:cNvCxnSpPr>
          <p:nvPr/>
        </p:nvCxnSpPr>
        <p:spPr>
          <a:xfrm flipH="1" flipV="1">
            <a:off x="4011046" y="4476237"/>
            <a:ext cx="1" cy="90577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3243948" y="5593231"/>
            <a:ext cx="15345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Оповещение о проигрыше</a:t>
            </a:r>
            <a:endParaRPr lang="ru-RU" dirty="0"/>
          </a:p>
        </p:txBody>
      </p:sp>
      <p:sp>
        <p:nvSpPr>
          <p:cNvPr id="36" name="TextBox 35"/>
          <p:cNvSpPr txBox="1"/>
          <p:nvPr/>
        </p:nvSpPr>
        <p:spPr>
          <a:xfrm>
            <a:off x="5592456" y="3617658"/>
            <a:ext cx="13681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/>
              <a:t>Игрок выиграл</a:t>
            </a:r>
            <a:endParaRPr lang="ru-RU" dirty="0"/>
          </a:p>
        </p:txBody>
      </p:sp>
      <p:sp>
        <p:nvSpPr>
          <p:cNvPr id="37" name="TextBox 36"/>
          <p:cNvSpPr txBox="1"/>
          <p:nvPr/>
        </p:nvSpPr>
        <p:spPr>
          <a:xfrm>
            <a:off x="5592456" y="4744456"/>
            <a:ext cx="659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Нет</a:t>
            </a:r>
            <a:endParaRPr lang="ru-RU" dirty="0"/>
          </a:p>
        </p:txBody>
      </p:sp>
      <p:sp>
        <p:nvSpPr>
          <p:cNvPr id="38" name="TextBox 37"/>
          <p:cNvSpPr txBox="1"/>
          <p:nvPr/>
        </p:nvSpPr>
        <p:spPr>
          <a:xfrm>
            <a:off x="7281712" y="3571491"/>
            <a:ext cx="612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Да</a:t>
            </a:r>
            <a:endParaRPr lang="ru-RU" dirty="0"/>
          </a:p>
        </p:txBody>
      </p:sp>
      <p:sp>
        <p:nvSpPr>
          <p:cNvPr id="39" name="TextBox 38"/>
          <p:cNvSpPr txBox="1"/>
          <p:nvPr/>
        </p:nvSpPr>
        <p:spPr>
          <a:xfrm>
            <a:off x="7318608" y="4391097"/>
            <a:ext cx="1538760" cy="147732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ru-RU" dirty="0" smtClean="0"/>
              <a:t>Оповещение о победе и переход к следующей игре</a:t>
            </a:r>
            <a:endParaRPr lang="ru-RU" dirty="0"/>
          </a:p>
        </p:txBody>
      </p:sp>
      <p:cxnSp>
        <p:nvCxnSpPr>
          <p:cNvPr id="41" name="Соединительная линия уступом 40"/>
          <p:cNvCxnSpPr>
            <a:stCxn id="10" idx="3"/>
            <a:endCxn id="28" idx="0"/>
          </p:cNvCxnSpPr>
          <p:nvPr/>
        </p:nvCxnSpPr>
        <p:spPr>
          <a:xfrm>
            <a:off x="7176631" y="3954614"/>
            <a:ext cx="898061" cy="436483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96023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Классы и функции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691680" y="3068960"/>
            <a:ext cx="597666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 err="1" smtClean="0">
                <a:solidFill>
                  <a:schemeClr val="tx2">
                    <a:lumMod val="50000"/>
                  </a:schemeClr>
                </a:solidFill>
              </a:rPr>
              <a:t>GameStage</a:t>
            </a:r>
            <a:endParaRPr lang="en-US" sz="5400" dirty="0" smtClean="0">
              <a:solidFill>
                <a:schemeClr val="tx2">
                  <a:lumMod val="50000"/>
                </a:schemeClr>
              </a:solidFill>
            </a:endParaRPr>
          </a:p>
          <a:p>
            <a:pPr algn="ctr"/>
            <a:r>
              <a:rPr lang="en-US" sz="5400" dirty="0" smtClean="0">
                <a:solidFill>
                  <a:schemeClr val="tx2">
                    <a:lumMod val="50000"/>
                  </a:schemeClr>
                </a:solidFill>
              </a:rPr>
              <a:t>Speech</a:t>
            </a:r>
          </a:p>
          <a:p>
            <a:pPr algn="ctr"/>
            <a:r>
              <a:rPr lang="en-US" sz="5400" dirty="0" smtClean="0">
                <a:solidFill>
                  <a:schemeClr val="tx2">
                    <a:lumMod val="50000"/>
                  </a:schemeClr>
                </a:solidFill>
              </a:rPr>
              <a:t>Button</a:t>
            </a:r>
            <a:endParaRPr lang="ru-RU" sz="5400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7872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Модули</a:t>
            </a:r>
            <a:endParaRPr lang="ru-RU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3645024"/>
            <a:ext cx="3600400" cy="22437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5856" y="3482780"/>
            <a:ext cx="2562014" cy="25620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6176" y="3656484"/>
            <a:ext cx="2232248" cy="22322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368287" y="3113780"/>
            <a:ext cx="24695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err="1" smtClean="0">
                <a:solidFill>
                  <a:schemeClr val="tx2">
                    <a:lumMod val="50000"/>
                  </a:schemeClr>
                </a:solidFill>
              </a:rPr>
              <a:t>Pygame</a:t>
            </a:r>
            <a:endParaRPr lang="ru-RU" sz="28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07604" y="3133264"/>
            <a:ext cx="1800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chemeClr val="tx2">
                    <a:lumMod val="50000"/>
                  </a:schemeClr>
                </a:solidFill>
              </a:rPr>
              <a:t>Random</a:t>
            </a:r>
            <a:endParaRPr lang="ru-RU" sz="28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444208" y="3113780"/>
            <a:ext cx="1656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chemeClr val="tx2">
                    <a:lumMod val="50000"/>
                  </a:schemeClr>
                </a:solidFill>
              </a:rPr>
              <a:t>Sys, </a:t>
            </a:r>
            <a:r>
              <a:rPr lang="en-US" sz="2800" dirty="0" err="1" smtClean="0">
                <a:solidFill>
                  <a:schemeClr val="tx2">
                    <a:lumMod val="50000"/>
                  </a:schemeClr>
                </a:solidFill>
              </a:rPr>
              <a:t>os</a:t>
            </a:r>
            <a:endParaRPr lang="ru-RU" sz="2800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2165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andicam 2021-01-15 15-42-41-891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55577" y="1700808"/>
            <a:ext cx="7632848" cy="4425355"/>
          </a:xfrm>
        </p:spPr>
      </p:pic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Результат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582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Планы</a:t>
            </a:r>
            <a:endParaRPr lang="ru-RU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2564904"/>
            <a:ext cx="7200800" cy="40798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11228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1600200"/>
            <a:ext cx="7772400" cy="2548880"/>
          </a:xfrm>
        </p:spPr>
        <p:txBody>
          <a:bodyPr>
            <a:normAutofit/>
          </a:bodyPr>
          <a:lstStyle/>
          <a:p>
            <a:r>
              <a:rPr lang="ru-RU" sz="8000" dirty="0" smtClean="0"/>
              <a:t>Спасибо за внимание</a:t>
            </a:r>
            <a:endParaRPr lang="ru-RU" sz="80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4797151"/>
            <a:ext cx="6400800" cy="232049"/>
          </a:xfrm>
        </p:spPr>
        <p:txBody>
          <a:bodyPr>
            <a:normAutofit fontScale="55000" lnSpcReduction="20000"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32577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Волна">
  <a:themeElements>
    <a:clrScheme name="Лето">
      <a:dk1>
        <a:sysClr val="windowText" lastClr="000000"/>
      </a:dk1>
      <a:lt1>
        <a:sysClr val="window" lastClr="FFFFFF"/>
      </a:lt1>
      <a:dk2>
        <a:srgbClr val="92D050"/>
      </a:dk2>
      <a:lt2>
        <a:srgbClr val="00B050"/>
      </a:lt2>
      <a:accent1>
        <a:srgbClr val="2BF709"/>
      </a:accent1>
      <a:accent2>
        <a:srgbClr val="00B050"/>
      </a:accent2>
      <a:accent3>
        <a:srgbClr val="36FF91"/>
      </a:accent3>
      <a:accent4>
        <a:srgbClr val="2BF709"/>
      </a:accent4>
      <a:accent5>
        <a:srgbClr val="FFFF00"/>
      </a:accent5>
      <a:accent6>
        <a:srgbClr val="FFFFFF"/>
      </a:accent6>
      <a:hlink>
        <a:srgbClr val="410082"/>
      </a:hlink>
      <a:folHlink>
        <a:srgbClr val="932968"/>
      </a:folHlink>
    </a:clrScheme>
    <a:fontScheme name="Волна">
      <a:majorFont>
        <a:latin typeface="Candara"/>
        <a:ea typeface=""/>
        <a:cs typeface=""/>
        <a:font script="Jpan" typeface="HGP明朝E"/>
        <a:font script="Hang" typeface="HY그래픽M"/>
        <a:font script="Hans" typeface="华文新魏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HGP明朝E"/>
        <a:font script="Hang" typeface="HY그래픽M"/>
        <a:font script="Hans" typeface="华文楷体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Волна">
      <a:fillStyleLst>
        <a:solidFill>
          <a:schemeClr val="phClr"/>
        </a:solidFill>
        <a:gradFill rotWithShape="1">
          <a:gsLst>
            <a:gs pos="0">
              <a:schemeClr val="phClr">
                <a:tint val="0"/>
              </a:schemeClr>
            </a:gs>
            <a:gs pos="44000">
              <a:schemeClr val="phClr">
                <a:tint val="60000"/>
                <a:satMod val="120000"/>
              </a:schemeClr>
            </a:gs>
            <a:gs pos="100000">
              <a:schemeClr val="phClr">
                <a:tint val="90000"/>
                <a:alpha val="100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20000"/>
                <a:lumMod val="120000"/>
              </a:schemeClr>
            </a:gs>
            <a:gs pos="100000">
              <a:schemeClr val="phClr">
                <a:shade val="89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lumMod val="8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prstMaterial="flat">
            <a:bevelT w="12700" h="12700"/>
          </a:sp3d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contourW="19050" prstMaterial="flat">
            <a:bevelT w="63500" h="63500"/>
            <a:contourClr>
              <a:schemeClr val="phClr">
                <a:shade val="25000"/>
                <a:satMod val="18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l="20000" t="-40000" r="20000" b="14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Waveform</Template>
  <TotalTime>205</TotalTime>
  <Words>51</Words>
  <Application>Microsoft Office PowerPoint</Application>
  <PresentationFormat>Экран (4:3)</PresentationFormat>
  <Paragraphs>25</Paragraphs>
  <Slides>8</Slides>
  <Notes>0</Notes>
  <HiddenSlides>0</HiddenSlides>
  <MMClips>1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9" baseType="lpstr">
      <vt:lpstr>Волна</vt:lpstr>
      <vt:lpstr>Имя Проекта</vt:lpstr>
      <vt:lpstr>Идея проекта</vt:lpstr>
      <vt:lpstr>Состав игры</vt:lpstr>
      <vt:lpstr>Классы и функции</vt:lpstr>
      <vt:lpstr>Модули</vt:lpstr>
      <vt:lpstr>Результат</vt:lpstr>
      <vt:lpstr>Планы</vt:lpstr>
      <vt:lpstr>Спасибо за внимание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Макс</dc:creator>
  <cp:lastModifiedBy>Макс</cp:lastModifiedBy>
  <cp:revision>14</cp:revision>
  <dcterms:created xsi:type="dcterms:W3CDTF">2021-01-12T16:25:49Z</dcterms:created>
  <dcterms:modified xsi:type="dcterms:W3CDTF">2021-01-15T13:03:52Z</dcterms:modified>
</cp:coreProperties>
</file>

<file path=docProps/thumbnail.jpeg>
</file>